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9CCFEA-8A2E-45EE-8CF9-F9B01DF13747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7FBC7-A1DB-4EA9-9FFA-7366AE27D552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781BB0-1250-428B-9C4A-C5C675D6168F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A9F45B-93AC-4928-95E6-B521E98A9698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062CE1-BB28-457A-B111-668D81EE2EC6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32928B-7403-49AC-91E4-65251EB15773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00EB10-274F-41CC-9EDF-7C7D685412F7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4F1B40-C33F-4164-92EB-E62BD2F967F2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5D5A69-7018-48D6-B089-601B81B7EC6D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942235-C605-401D-8CF3-E9CDFC042036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EF24FF-FBFE-4A96-8EC5-56036529AB1B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8BDB07-A768-42DC-8882-0CE5A8F29400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44810B-27C4-4ADD-932E-4EA6479FFAEC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B78218-A51E-4202-B51D-6F358FBF3FA5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92AA67-7999-4521-9B6C-9AD83031478F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0EB5D-2B00-4BA8-840F-719D650B6BAC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102F5A-B7C6-4431-A642-6AFD1D3D1535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1FD59-E65A-4C2B-96A6-2D1BA5D2F228}" type="slidenum">
              <a:t>‹#›</a:t>
            </a:fld>
            <a:endParaRPr lang="en-GB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B6C633-F3E8-4F47-A87F-134CF0E3DB48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9E98DF-59E5-414A-82B3-E4B49AEF5260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D0F338-867C-4F60-96CF-77A51BDA5C70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F4632C-9DDE-4B77-BE5B-33005B470982}" type="slidenum"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35E4C4B-C6E5-4DE5-9168-9B4C5AE982EE}" type="datetime1">
              <a:rPr lang="en-GB"/>
              <a:pPr lvl="0"/>
              <a:t>21/02/2017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8E8052F-1A23-42A3-B43E-2E8E0F9C9564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0"/>
          <p:cNvPicPr>
            <a:picLocks noChangeAspect="1"/>
          </p:cNvPicPr>
          <p:nvPr/>
        </p:nvPicPr>
        <p:blipFill>
          <a:blip r:embed="rId2" cstate="print"/>
          <a:srcRect l="787" t="8241" r="787" b="9347"/>
          <a:stretch>
            <a:fillRect/>
          </a:stretch>
        </p:blipFill>
        <p:spPr>
          <a:xfrm>
            <a:off x="0" y="692696"/>
            <a:ext cx="914400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2" name="Rectangle 62"/>
          <p:cNvSpPr/>
          <p:nvPr/>
        </p:nvSpPr>
        <p:spPr>
          <a:xfrm>
            <a:off x="0" y="692694"/>
            <a:ext cx="9144000" cy="616530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0" y="0"/>
            <a:ext cx="827586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491883" cy="6926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179515" y="116631"/>
            <a:ext cx="3312368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PROJECT:  </a:t>
            </a:r>
          </a:p>
        </p:txBody>
      </p:sp>
      <p:sp>
        <p:nvSpPr>
          <p:cNvPr id="7" name="Rectangle 14"/>
          <p:cNvSpPr/>
          <p:nvPr/>
        </p:nvSpPr>
        <p:spPr>
          <a:xfrm>
            <a:off x="251524" y="2708919"/>
            <a:ext cx="1584179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Rectangle 13"/>
          <p:cNvSpPr/>
          <p:nvPr/>
        </p:nvSpPr>
        <p:spPr>
          <a:xfrm>
            <a:off x="251524" y="1628802"/>
            <a:ext cx="1584179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Rectangle 15"/>
          <p:cNvSpPr/>
          <p:nvPr/>
        </p:nvSpPr>
        <p:spPr>
          <a:xfrm>
            <a:off x="251524" y="3789035"/>
            <a:ext cx="1584179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Rectangle 16"/>
          <p:cNvSpPr/>
          <p:nvPr/>
        </p:nvSpPr>
        <p:spPr>
          <a:xfrm>
            <a:off x="251524" y="4869161"/>
            <a:ext cx="1584179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Rectangle 17"/>
          <p:cNvSpPr/>
          <p:nvPr/>
        </p:nvSpPr>
        <p:spPr>
          <a:xfrm>
            <a:off x="251524" y="5949278"/>
            <a:ext cx="1584179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Rectangle 21"/>
          <p:cNvSpPr/>
          <p:nvPr/>
        </p:nvSpPr>
        <p:spPr>
          <a:xfrm>
            <a:off x="2555775" y="1412775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Rectangle 22"/>
          <p:cNvSpPr/>
          <p:nvPr/>
        </p:nvSpPr>
        <p:spPr>
          <a:xfrm>
            <a:off x="2555775" y="3753035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23"/>
          <p:cNvSpPr/>
          <p:nvPr/>
        </p:nvSpPr>
        <p:spPr>
          <a:xfrm>
            <a:off x="2555775" y="4533119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Rectangle 24"/>
          <p:cNvSpPr/>
          <p:nvPr/>
        </p:nvSpPr>
        <p:spPr>
          <a:xfrm>
            <a:off x="2555775" y="5313212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Rectangle 25"/>
          <p:cNvSpPr/>
          <p:nvPr/>
        </p:nvSpPr>
        <p:spPr>
          <a:xfrm>
            <a:off x="2555775" y="6093296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Rectangle 26"/>
          <p:cNvSpPr/>
          <p:nvPr/>
        </p:nvSpPr>
        <p:spPr>
          <a:xfrm>
            <a:off x="2555775" y="2192859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Rectangle 27"/>
          <p:cNvSpPr/>
          <p:nvPr/>
        </p:nvSpPr>
        <p:spPr>
          <a:xfrm>
            <a:off x="2555775" y="2972952"/>
            <a:ext cx="1800197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Rectangle 28"/>
          <p:cNvSpPr/>
          <p:nvPr/>
        </p:nvSpPr>
        <p:spPr>
          <a:xfrm>
            <a:off x="5220071" y="1700811"/>
            <a:ext cx="1080116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 Centred</a:t>
            </a:r>
          </a:p>
        </p:txBody>
      </p:sp>
      <p:sp>
        <p:nvSpPr>
          <p:cNvPr id="20" name="Rectangle 29"/>
          <p:cNvSpPr/>
          <p:nvPr/>
        </p:nvSpPr>
        <p:spPr>
          <a:xfrm>
            <a:off x="5220071" y="2636910"/>
            <a:ext cx="1080116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Safe</a:t>
            </a:r>
          </a:p>
        </p:txBody>
      </p:sp>
      <p:sp>
        <p:nvSpPr>
          <p:cNvPr id="21" name="Rectangle 30"/>
          <p:cNvSpPr/>
          <p:nvPr/>
        </p:nvSpPr>
        <p:spPr>
          <a:xfrm>
            <a:off x="5220071" y="3573018"/>
            <a:ext cx="1080116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Effective Quality of Care</a:t>
            </a:r>
          </a:p>
        </p:txBody>
      </p:sp>
      <p:sp>
        <p:nvSpPr>
          <p:cNvPr id="22" name="Rectangle 31"/>
          <p:cNvSpPr/>
          <p:nvPr/>
        </p:nvSpPr>
        <p:spPr>
          <a:xfrm>
            <a:off x="5220071" y="4581125"/>
            <a:ext cx="1080116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Health of Population</a:t>
            </a:r>
          </a:p>
        </p:txBody>
      </p:sp>
      <p:sp>
        <p:nvSpPr>
          <p:cNvPr id="23" name="Rectangle 32"/>
          <p:cNvSpPr/>
          <p:nvPr/>
        </p:nvSpPr>
        <p:spPr>
          <a:xfrm>
            <a:off x="5220071" y="5589242"/>
            <a:ext cx="1080116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Value &amp; Sustainability</a:t>
            </a:r>
          </a:p>
        </p:txBody>
      </p:sp>
      <p:sp>
        <p:nvSpPr>
          <p:cNvPr id="24" name="Rectangle 34"/>
          <p:cNvSpPr/>
          <p:nvPr/>
        </p:nvSpPr>
        <p:spPr>
          <a:xfrm>
            <a:off x="6516215" y="1844820"/>
            <a:ext cx="432044" cy="360035"/>
          </a:xfrm>
          <a:prstGeom prst="rect">
            <a:avLst/>
          </a:prstGeom>
          <a:solidFill>
            <a:srgbClr val="FFFFFF"/>
          </a:solidFill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Rectangle 35"/>
          <p:cNvSpPr/>
          <p:nvPr/>
        </p:nvSpPr>
        <p:spPr>
          <a:xfrm>
            <a:off x="6516215" y="2780928"/>
            <a:ext cx="432044" cy="36003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Rectangle 38"/>
          <p:cNvSpPr/>
          <p:nvPr/>
        </p:nvSpPr>
        <p:spPr>
          <a:xfrm>
            <a:off x="6516215" y="3717035"/>
            <a:ext cx="432044" cy="36003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Rectangle 40"/>
          <p:cNvSpPr/>
          <p:nvPr/>
        </p:nvSpPr>
        <p:spPr>
          <a:xfrm>
            <a:off x="6516215" y="4725143"/>
            <a:ext cx="432044" cy="36003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Rectangle 42"/>
          <p:cNvSpPr/>
          <p:nvPr/>
        </p:nvSpPr>
        <p:spPr>
          <a:xfrm>
            <a:off x="6516215" y="5733260"/>
            <a:ext cx="432044" cy="36003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extBox 43"/>
          <p:cNvSpPr txBox="1"/>
          <p:nvPr/>
        </p:nvSpPr>
        <p:spPr>
          <a:xfrm>
            <a:off x="6228179" y="1340766"/>
            <a:ext cx="1008107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Prioritisation Score</a:t>
            </a:r>
          </a:p>
        </p:txBody>
      </p:sp>
      <p:sp>
        <p:nvSpPr>
          <p:cNvPr id="30" name="Rectangle 45"/>
          <p:cNvSpPr/>
          <p:nvPr/>
        </p:nvSpPr>
        <p:spPr>
          <a:xfrm>
            <a:off x="7524332" y="1700811"/>
            <a:ext cx="1440161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Rectangle 46"/>
          <p:cNvSpPr/>
          <p:nvPr/>
        </p:nvSpPr>
        <p:spPr>
          <a:xfrm>
            <a:off x="7524332" y="2780928"/>
            <a:ext cx="1440161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Rectangle 47"/>
          <p:cNvSpPr/>
          <p:nvPr/>
        </p:nvSpPr>
        <p:spPr>
          <a:xfrm>
            <a:off x="7524332" y="3789035"/>
            <a:ext cx="1440161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Rectangle 48"/>
          <p:cNvSpPr/>
          <p:nvPr/>
        </p:nvSpPr>
        <p:spPr>
          <a:xfrm>
            <a:off x="7524332" y="4869161"/>
            <a:ext cx="1440161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Rectangle 49"/>
          <p:cNvSpPr/>
          <p:nvPr/>
        </p:nvSpPr>
        <p:spPr>
          <a:xfrm>
            <a:off x="7524332" y="6021287"/>
            <a:ext cx="1440161" cy="648071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50"/>
          <p:cNvSpPr txBox="1"/>
          <p:nvPr/>
        </p:nvSpPr>
        <p:spPr>
          <a:xfrm>
            <a:off x="7524332" y="1462747"/>
            <a:ext cx="1440161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Service Scope / Size</a:t>
            </a:r>
          </a:p>
        </p:txBody>
      </p:sp>
      <p:sp>
        <p:nvSpPr>
          <p:cNvPr id="36" name="TextBox 51"/>
          <p:cNvSpPr txBox="1"/>
          <p:nvPr/>
        </p:nvSpPr>
        <p:spPr>
          <a:xfrm>
            <a:off x="7452323" y="2553900"/>
            <a:ext cx="1512170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Service Arrangement</a:t>
            </a:r>
          </a:p>
        </p:txBody>
      </p:sp>
      <p:sp>
        <p:nvSpPr>
          <p:cNvPr id="37" name="TextBox 52"/>
          <p:cNvSpPr txBox="1"/>
          <p:nvPr/>
        </p:nvSpPr>
        <p:spPr>
          <a:xfrm>
            <a:off x="7596332" y="3561999"/>
            <a:ext cx="1368152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Service Providers</a:t>
            </a:r>
          </a:p>
        </p:txBody>
      </p:sp>
      <p:sp>
        <p:nvSpPr>
          <p:cNvPr id="38" name="TextBox 53"/>
          <p:cNvSpPr txBox="1"/>
          <p:nvPr/>
        </p:nvSpPr>
        <p:spPr>
          <a:xfrm>
            <a:off x="7524332" y="4631097"/>
            <a:ext cx="1512170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Impact on Assets</a:t>
            </a:r>
          </a:p>
        </p:txBody>
      </p:sp>
      <p:sp>
        <p:nvSpPr>
          <p:cNvPr id="39" name="TextBox 54"/>
          <p:cNvSpPr txBox="1"/>
          <p:nvPr/>
        </p:nvSpPr>
        <p:spPr>
          <a:xfrm>
            <a:off x="7308305" y="5772232"/>
            <a:ext cx="1835694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Value &amp; Procurement</a:t>
            </a:r>
          </a:p>
        </p:txBody>
      </p:sp>
      <p:sp>
        <p:nvSpPr>
          <p:cNvPr id="40" name="TextBox 55"/>
          <p:cNvSpPr txBox="1"/>
          <p:nvPr/>
        </p:nvSpPr>
        <p:spPr>
          <a:xfrm>
            <a:off x="1619677" y="1310572"/>
            <a:ext cx="1008107" cy="246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Identify  Links</a:t>
            </a:r>
          </a:p>
        </p:txBody>
      </p:sp>
      <p:sp>
        <p:nvSpPr>
          <p:cNvPr id="41" name="TextBox 56"/>
          <p:cNvSpPr txBox="1"/>
          <p:nvPr/>
        </p:nvSpPr>
        <p:spPr>
          <a:xfrm>
            <a:off x="4355973" y="1310572"/>
            <a:ext cx="936107" cy="246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Identify  Links</a:t>
            </a:r>
          </a:p>
        </p:txBody>
      </p:sp>
      <p:cxnSp>
        <p:nvCxnSpPr>
          <p:cNvPr id="42" name="Straight Connector 58"/>
          <p:cNvCxnSpPr/>
          <p:nvPr/>
        </p:nvCxnSpPr>
        <p:spPr>
          <a:xfrm flipV="1">
            <a:off x="7308305" y="1329747"/>
            <a:ext cx="0" cy="5517234"/>
          </a:xfrm>
          <a:prstGeom prst="straightConnector1">
            <a:avLst/>
          </a:prstGeom>
          <a:noFill/>
          <a:ln w="25402">
            <a:solidFill>
              <a:srgbClr val="FF0000"/>
            </a:solidFill>
            <a:prstDash val="solid"/>
          </a:ln>
        </p:spPr>
      </p:cxnSp>
      <p:sp>
        <p:nvSpPr>
          <p:cNvPr id="43" name="Rectangle 70"/>
          <p:cNvSpPr/>
          <p:nvPr/>
        </p:nvSpPr>
        <p:spPr>
          <a:xfrm>
            <a:off x="3419874" y="0"/>
            <a:ext cx="5724125" cy="6926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2">
            <a:solidFill>
              <a:schemeClr val="accent6">
                <a:lumMod val="7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What are the Current Arrangements: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Rectangle 57"/>
          <p:cNvSpPr/>
          <p:nvPr/>
        </p:nvSpPr>
        <p:spPr>
          <a:xfrm>
            <a:off x="5220071" y="6381332"/>
            <a:ext cx="1080116" cy="432044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TOTAL SCORE</a:t>
            </a:r>
          </a:p>
        </p:txBody>
      </p:sp>
      <p:sp>
        <p:nvSpPr>
          <p:cNvPr id="45" name="Rectangle 59"/>
          <p:cNvSpPr/>
          <p:nvPr/>
        </p:nvSpPr>
        <p:spPr>
          <a:xfrm>
            <a:off x="6516215" y="6417332"/>
            <a:ext cx="432044" cy="360035"/>
          </a:xfrm>
          <a:prstGeom prst="rect">
            <a:avLst/>
          </a:prstGeom>
          <a:noFill/>
          <a:ln w="25402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Paulmo01</dc:creator>
  <cp:lastModifiedBy>Paulmo01</cp:lastModifiedBy>
  <cp:revision>21</cp:revision>
  <dcterms:created xsi:type="dcterms:W3CDTF">2014-08-19T21:13:57Z</dcterms:created>
  <dcterms:modified xsi:type="dcterms:W3CDTF">2017-02-21T13:38:42Z</dcterms:modified>
</cp:coreProperties>
</file>